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77" r:id="rId4"/>
    <p:sldId id="278" r:id="rId5"/>
    <p:sldId id="274" r:id="rId6"/>
    <p:sldId id="275" r:id="rId7"/>
    <p:sldId id="271" r:id="rId8"/>
    <p:sldId id="270" r:id="rId9"/>
    <p:sldId id="269" r:id="rId10"/>
    <p:sldId id="268" r:id="rId11"/>
    <p:sldId id="257" r:id="rId12"/>
    <p:sldId id="258" r:id="rId13"/>
    <p:sldId id="265" r:id="rId14"/>
    <p:sldId id="267" r:id="rId15"/>
    <p:sldId id="259" r:id="rId16"/>
    <p:sldId id="26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3F21"/>
    <a:srgbClr val="0A6C24"/>
    <a:srgbClr val="FF5050"/>
    <a:srgbClr val="91B913"/>
    <a:srgbClr val="B2B2B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9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95093ab2-55c1-56aa-a621-65a8b16998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179512" y="476673"/>
            <a:ext cx="6696744" cy="5040560"/>
          </a:xfrm>
          <a:prstGeom prst="roundRect">
            <a:avLst/>
          </a:prstGeom>
          <a:solidFill>
            <a:schemeClr val="accent1"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Уважаемый (</a:t>
            </a:r>
            <a:r>
              <a:rPr lang="ru-RU" sz="2400" b="1" smtClean="0">
                <a:solidFill>
                  <a:srgbClr val="FF0000"/>
                </a:solidFill>
              </a:rPr>
              <a:t>ая)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__________________________________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__________________________________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 Приглашаем Вас на праздничную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 концертную программу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«Единение на века»,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посвященную Дню народного Единства,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которая состоится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 3 ноября в 14.00 ч.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ДК «Горняк»</a:t>
            </a:r>
          </a:p>
          <a:p>
            <a:pPr algn="ctr"/>
            <a:endParaRPr lang="ru-RU" dirty="0" smtClean="0">
              <a:solidFill>
                <a:srgbClr val="FF0000"/>
              </a:solidFill>
            </a:endParaRPr>
          </a:p>
          <a:p>
            <a:pPr algn="ctr"/>
            <a:endParaRPr lang="ru-RU" dirty="0" smtClean="0">
              <a:solidFill>
                <a:srgbClr val="FF0000"/>
              </a:solidFill>
            </a:endParaRPr>
          </a:p>
          <a:p>
            <a:r>
              <a:rPr lang="ru-RU" b="1" dirty="0" smtClean="0">
                <a:solidFill>
                  <a:srgbClr val="C00000"/>
                </a:solidFill>
              </a:rPr>
              <a:t>Глава администрации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 МО </a:t>
            </a:r>
            <a:r>
              <a:rPr lang="ru-RU" b="1" dirty="0" err="1" smtClean="0">
                <a:solidFill>
                  <a:srgbClr val="C00000"/>
                </a:solidFill>
              </a:rPr>
              <a:t>Ясненский</a:t>
            </a:r>
            <a:r>
              <a:rPr lang="ru-RU" b="1" dirty="0" smtClean="0">
                <a:solidFill>
                  <a:srgbClr val="C00000"/>
                </a:solidFill>
              </a:rPr>
              <a:t> городской округ                      Т.М.Силантьева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-20220314-WA00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82"/>
            <a:ext cx="9144000" cy="68490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-20220314-WA00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490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419872" y="364502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0" y="0"/>
            <a:ext cx="9144000" cy="83671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Администрация МО </a:t>
            </a:r>
          </a:p>
          <a:p>
            <a:pPr algn="ctr"/>
            <a:r>
              <a:rPr lang="ru-RU" sz="2400" b="1" dirty="0" err="1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Ясненский</a:t>
            </a:r>
            <a:r>
              <a:rPr lang="ru-RU" sz="2400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городской округ</a:t>
            </a:r>
            <a:endParaRPr lang="ru-RU" sz="2400" b="1" dirty="0">
              <a:ln w="1905"/>
              <a:solidFill>
                <a:schemeClr val="tx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835696" y="1484784"/>
            <a:ext cx="5544616" cy="64807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chemeClr val="tx2">
                    <a:lumMod val="75000"/>
                  </a:schemeClr>
                </a:solidFill>
              </a:rPr>
              <a:t>8 февраля </a:t>
            </a:r>
            <a:endParaRPr lang="ru-RU" sz="4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499992" y="5877272"/>
            <a:ext cx="4644008" cy="98072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</a:rPr>
              <a:t>13.00 ч. ДК «Горняк»</a:t>
            </a:r>
            <a:endParaRPr lang="ru-RU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2_2022-01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9726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71600" y="1556792"/>
            <a:ext cx="7560840" cy="352839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Уважаемые </a:t>
            </a:r>
            <a:r>
              <a:rPr lang="ru-RU" sz="2800" b="1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ясненцы</a:t>
            </a:r>
            <a:r>
              <a:rPr lang="ru-RU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!</a:t>
            </a:r>
          </a:p>
          <a:p>
            <a:pPr algn="ctr"/>
            <a:r>
              <a:rPr lang="ru-RU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Приглашаем вас </a:t>
            </a:r>
          </a:p>
          <a:p>
            <a:pPr algn="ctr"/>
            <a:r>
              <a:rPr lang="ru-RU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8 февраля в 13.00 ч.</a:t>
            </a:r>
          </a:p>
          <a:p>
            <a:pPr algn="ctr"/>
            <a:r>
              <a:rPr lang="ru-RU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 Дом культуры «Горняк»</a:t>
            </a:r>
          </a:p>
          <a:p>
            <a:pPr algn="ctr"/>
            <a:r>
              <a:rPr lang="ru-RU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на концертную </a:t>
            </a:r>
            <a:r>
              <a:rPr lang="ru-RU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программу</a:t>
            </a:r>
          </a:p>
          <a:p>
            <a:pPr algn="ctr"/>
            <a:r>
              <a:rPr lang="ru-RU" sz="40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«Мы вместе»</a:t>
            </a:r>
            <a:endParaRPr lang="ru-RU" sz="4000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 рамках Всероссийской акции </a:t>
            </a:r>
          </a:p>
          <a:p>
            <a:pPr algn="ctr"/>
            <a:r>
              <a:rPr lang="en-US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#</a:t>
            </a:r>
            <a:r>
              <a:rPr lang="ru-RU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СВОИХНЕБРОСАЕМ</a:t>
            </a:r>
          </a:p>
        </p:txBody>
      </p:sp>
      <p:pic>
        <p:nvPicPr>
          <p:cNvPr id="6" name="Рисунок 5" descr="12_2022-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5229200"/>
            <a:ext cx="1979712" cy="69269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286000" y="908720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Администрация МО </a:t>
            </a:r>
          </a:p>
          <a:p>
            <a:pPr algn="ctr"/>
            <a:r>
              <a:rPr lang="ru-RU" b="1" dirty="0" err="1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Ясненский</a:t>
            </a:r>
            <a:r>
              <a:rPr lang="ru-RU" b="1" dirty="0" smtClean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городской округ</a:t>
            </a:r>
            <a:endParaRPr lang="ru-RU" b="1" dirty="0">
              <a:ln w="1905"/>
              <a:solidFill>
                <a:schemeClr val="tx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qqqqqqqqq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Скругленный прямоугольник 4"/>
          <p:cNvSpPr/>
          <p:nvPr/>
        </p:nvSpPr>
        <p:spPr>
          <a:xfrm rot="16200000">
            <a:off x="1381336" y="-293104"/>
            <a:ext cx="6381328" cy="7920880"/>
          </a:xfrm>
          <a:prstGeom prst="roundRect">
            <a:avLst/>
          </a:prstGeom>
          <a:solidFill>
            <a:schemeClr val="accent1"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" y="476673"/>
            <a:ext cx="8892479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Уважаемые коллеги!</a:t>
            </a:r>
          </a:p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Поздравляю  вас с  Наступающим </a:t>
            </a:r>
            <a:endParaRPr lang="ru-RU" sz="2400" dirty="0" smtClean="0">
              <a:solidFill>
                <a:schemeClr val="bg1"/>
              </a:solidFill>
            </a:endParaRPr>
          </a:p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Новым 2023  годом!</a:t>
            </a:r>
            <a:endParaRPr lang="ru-RU" sz="2400" dirty="0" smtClean="0">
              <a:solidFill>
                <a:schemeClr val="bg1"/>
              </a:solidFill>
            </a:endParaRPr>
          </a:p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         Новый год – это праздник, который был</a:t>
            </a:r>
          </a:p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 и останется символом добра и надежд, </a:t>
            </a:r>
          </a:p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и мы всегда связываем с ним самые светлые мечты.</a:t>
            </a:r>
            <a:endParaRPr lang="ru-RU" sz="2400" dirty="0" smtClean="0">
              <a:solidFill>
                <a:schemeClr val="bg1"/>
              </a:solidFill>
            </a:endParaRPr>
          </a:p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	Желаем, чтобы счастье и удача стали </a:t>
            </a:r>
          </a:p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для вас верными спутниками!  </a:t>
            </a:r>
          </a:p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Пусть здоровье будет крепким, </a:t>
            </a:r>
          </a:p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и весь год вас сопровождают</a:t>
            </a:r>
          </a:p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 только радостные события</a:t>
            </a:r>
          </a:p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 и успех во всех начинаниях. </a:t>
            </a:r>
            <a:endParaRPr lang="ru-RU" sz="2400" dirty="0" smtClean="0">
              <a:solidFill>
                <a:schemeClr val="bg1"/>
              </a:solidFill>
            </a:endParaRPr>
          </a:p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	Искренне желаю мира, удачи и благополучия! </a:t>
            </a:r>
            <a:endParaRPr lang="ru-RU" sz="2400" dirty="0" smtClean="0">
              <a:solidFill>
                <a:schemeClr val="bg1"/>
              </a:solidFill>
            </a:endParaRPr>
          </a:p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 </a:t>
            </a:r>
            <a:endParaRPr lang="ru-RU" sz="2400" dirty="0" smtClean="0">
              <a:solidFill>
                <a:schemeClr val="bg1"/>
              </a:solidFill>
            </a:endParaRPr>
          </a:p>
          <a:p>
            <a:r>
              <a:rPr lang="ru-RU" b="1" i="1" dirty="0" smtClean="0">
                <a:solidFill>
                  <a:schemeClr val="bg1"/>
                </a:solidFill>
              </a:rPr>
              <a:t>	</a:t>
            </a:r>
            <a:endParaRPr lang="ru-RU" dirty="0" smtClean="0">
              <a:solidFill>
                <a:schemeClr val="bg1"/>
              </a:solidFill>
            </a:endParaRPr>
          </a:p>
          <a:p>
            <a:r>
              <a:rPr lang="ru-RU" b="1" i="1" dirty="0" smtClean="0">
                <a:solidFill>
                  <a:schemeClr val="bg1"/>
                </a:solidFill>
              </a:rPr>
              <a:t>                               С уважением,</a:t>
            </a:r>
            <a:endParaRPr lang="ru-RU" dirty="0" smtClean="0">
              <a:solidFill>
                <a:schemeClr val="bg1"/>
              </a:solidFill>
            </a:endParaRPr>
          </a:p>
          <a:p>
            <a:r>
              <a:rPr lang="ru-RU" b="1" i="1" dirty="0" smtClean="0">
                <a:solidFill>
                  <a:schemeClr val="bg1"/>
                </a:solidFill>
              </a:rPr>
              <a:t>                                директор МБУК «ЦКС»                                     </a:t>
            </a:r>
            <a:r>
              <a:rPr lang="ru-RU" b="1" i="1" dirty="0" err="1" smtClean="0">
                <a:solidFill>
                  <a:schemeClr val="bg1"/>
                </a:solidFill>
              </a:rPr>
              <a:t>Ибраева</a:t>
            </a:r>
            <a:r>
              <a:rPr lang="ru-RU" b="1" i="1" dirty="0" smtClean="0">
                <a:solidFill>
                  <a:schemeClr val="bg1"/>
                </a:solidFill>
              </a:rPr>
              <a:t> М.С.	</a:t>
            </a:r>
            <a:endParaRPr lang="ru-RU" dirty="0" smtClean="0">
              <a:solidFill>
                <a:schemeClr val="bg1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qqqqqqqqq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Скругленный прямоугольник 4"/>
          <p:cNvSpPr/>
          <p:nvPr/>
        </p:nvSpPr>
        <p:spPr>
          <a:xfrm rot="16200000">
            <a:off x="1381336" y="-293104"/>
            <a:ext cx="6381328" cy="7920880"/>
          </a:xfrm>
          <a:prstGeom prst="roundRect">
            <a:avLst/>
          </a:prstGeom>
          <a:solidFill>
            <a:schemeClr val="accent1"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" y="476673"/>
            <a:ext cx="8892479" cy="677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Дорогие друзья!</a:t>
            </a:r>
          </a:p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Поздравляем  вас с  Наступающим </a:t>
            </a:r>
            <a:endParaRPr lang="ru-RU" sz="2400" dirty="0" smtClean="0">
              <a:solidFill>
                <a:schemeClr val="bg1"/>
              </a:solidFill>
            </a:endParaRPr>
          </a:p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Новым 2023  годом!</a:t>
            </a:r>
            <a:endParaRPr lang="ru-RU" sz="2400" dirty="0" smtClean="0">
              <a:solidFill>
                <a:schemeClr val="bg1"/>
              </a:solidFill>
            </a:endParaRPr>
          </a:p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         Новый год – это праздник, который был</a:t>
            </a:r>
          </a:p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 и останется символом добра и надежд, </a:t>
            </a:r>
          </a:p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и мы всегда связываем с ним самые светлые мечты.</a:t>
            </a:r>
            <a:endParaRPr lang="ru-RU" sz="2400" dirty="0" smtClean="0">
              <a:solidFill>
                <a:schemeClr val="bg1"/>
              </a:solidFill>
            </a:endParaRPr>
          </a:p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	Желаем, чтобы счастье и удача стали </a:t>
            </a:r>
          </a:p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для вас верными спутниками!  </a:t>
            </a:r>
          </a:p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Пусть здоровье будет крепким, </a:t>
            </a:r>
          </a:p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и весь год вас сопровождают</a:t>
            </a:r>
          </a:p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 только радостные события</a:t>
            </a:r>
          </a:p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 и успех во всех начинаниях. </a:t>
            </a:r>
            <a:endParaRPr lang="ru-RU" sz="2400" dirty="0" smtClean="0">
              <a:solidFill>
                <a:schemeClr val="bg1"/>
              </a:solidFill>
            </a:endParaRPr>
          </a:p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	Искренне </a:t>
            </a:r>
            <a:r>
              <a:rPr lang="ru-RU" sz="2400" b="1" i="1" smtClean="0">
                <a:solidFill>
                  <a:schemeClr val="bg1"/>
                </a:solidFill>
              </a:rPr>
              <a:t>желаем  удачи, благополучия </a:t>
            </a:r>
          </a:p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и мирного неба над головой! </a:t>
            </a:r>
            <a:endParaRPr lang="ru-RU" sz="2400" dirty="0" smtClean="0">
              <a:solidFill>
                <a:schemeClr val="bg1"/>
              </a:solidFill>
            </a:endParaRPr>
          </a:p>
          <a:p>
            <a:pPr algn="ctr"/>
            <a:r>
              <a:rPr lang="ru-RU" sz="2400" b="1" i="1" dirty="0" smtClean="0">
                <a:solidFill>
                  <a:schemeClr val="bg1"/>
                </a:solidFill>
              </a:rPr>
              <a:t> </a:t>
            </a:r>
            <a:endParaRPr lang="ru-RU" sz="2400" dirty="0" smtClean="0">
              <a:solidFill>
                <a:schemeClr val="bg1"/>
              </a:solidFill>
            </a:endParaRPr>
          </a:p>
          <a:p>
            <a:r>
              <a:rPr lang="ru-RU" b="1" i="1" dirty="0" smtClean="0">
                <a:solidFill>
                  <a:schemeClr val="bg1"/>
                </a:solidFill>
              </a:rPr>
              <a:t>	</a:t>
            </a:r>
            <a:endParaRPr lang="ru-RU" dirty="0" smtClean="0">
              <a:solidFill>
                <a:schemeClr val="bg1"/>
              </a:solidFill>
            </a:endParaRPr>
          </a:p>
          <a:p>
            <a:r>
              <a:rPr lang="ru-RU" sz="2000" b="1" i="1" dirty="0" smtClean="0">
                <a:solidFill>
                  <a:schemeClr val="bg1"/>
                </a:solidFill>
              </a:rPr>
              <a:t>         С уважением, коллектив МБУК «ЦКС» МО </a:t>
            </a:r>
            <a:r>
              <a:rPr lang="ru-RU" sz="2000" b="1" i="1" dirty="0" err="1" smtClean="0">
                <a:solidFill>
                  <a:schemeClr val="bg1"/>
                </a:solidFill>
              </a:rPr>
              <a:t>Ясненский</a:t>
            </a:r>
            <a:r>
              <a:rPr lang="ru-RU" sz="2000" b="1" i="1" dirty="0" smtClean="0">
                <a:solidFill>
                  <a:schemeClr val="bg1"/>
                </a:solidFill>
              </a:rPr>
              <a:t>  городской округ</a:t>
            </a:r>
            <a:endParaRPr lang="ru-RU" sz="2000" dirty="0" smtClean="0">
              <a:solidFill>
                <a:schemeClr val="bg1"/>
              </a:solidFill>
            </a:endParaRPr>
          </a:p>
          <a:p>
            <a:r>
              <a:rPr lang="ru-RU" b="1" i="1" dirty="0" smtClean="0">
                <a:solidFill>
                  <a:schemeClr val="bg1"/>
                </a:solidFill>
              </a:rPr>
              <a:t>	</a:t>
            </a:r>
            <a:endParaRPr lang="ru-RU" dirty="0" smtClean="0">
              <a:solidFill>
                <a:schemeClr val="bg1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614846316_109-p-fon-flag-rossii-13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i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1052737"/>
            <a:ext cx="6624736" cy="371703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79512" y="2"/>
            <a:ext cx="25922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11 декабря</a:t>
            </a:r>
          </a:p>
          <a:p>
            <a:pPr algn="ctr"/>
            <a:r>
              <a:rPr lang="ru-RU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15.00</a:t>
            </a:r>
            <a:endParaRPr lang="ru-RU" sz="2800" b="1" spc="50" dirty="0">
              <a:ln w="11430"/>
              <a:solidFill>
                <a:schemeClr val="tx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652120" y="1"/>
            <a:ext cx="34918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Еленовский</a:t>
            </a:r>
            <a:r>
              <a:rPr lang="ru-RU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ru-RU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СДК</a:t>
            </a:r>
            <a:endParaRPr lang="ru-RU" sz="2800" b="1" spc="50" dirty="0">
              <a:ln w="11430"/>
              <a:solidFill>
                <a:schemeClr val="tx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55576" y="4941168"/>
            <a:ext cx="7416824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Театрализованный концерт</a:t>
            </a:r>
          </a:p>
          <a:p>
            <a:pPr algn="ctr"/>
            <a:r>
              <a:rPr lang="ru-RU" sz="28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«Разговор поколений»</a:t>
            </a:r>
          </a:p>
          <a:p>
            <a:pPr algn="ctr"/>
            <a:endParaRPr lang="ru-RU" b="1" spc="50" dirty="0" smtClean="0">
              <a:ln w="11430"/>
              <a:solidFill>
                <a:schemeClr val="tx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12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Вход свободный</a:t>
            </a:r>
            <a:endParaRPr lang="ru-RU" sz="1200" b="1" spc="50" dirty="0">
              <a:ln w="11430"/>
              <a:solidFill>
                <a:schemeClr val="tx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5be4ea0-a4c6-5760-a1b7-1255291619d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 rot="10800000" flipV="1">
            <a:off x="4507306" y="2204864"/>
            <a:ext cx="4636695" cy="25206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Вход свободный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067944" y="260649"/>
            <a:ext cx="5076056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Уважаемые </a:t>
            </a:r>
            <a:r>
              <a:rPr lang="ru-RU" sz="2400" b="1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ясненцы</a:t>
            </a:r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!</a:t>
            </a:r>
          </a:p>
          <a:p>
            <a:pPr algn="ctr"/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Приглашаем вас </a:t>
            </a:r>
          </a:p>
          <a:p>
            <a:pPr algn="ctr"/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9 декабря в 15.00 ч.</a:t>
            </a:r>
          </a:p>
          <a:p>
            <a:pPr algn="ctr"/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 Дом культуры «Горняк»</a:t>
            </a:r>
          </a:p>
          <a:p>
            <a:pPr algn="ctr"/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на концертную программу</a:t>
            </a:r>
            <a:endParaRPr lang="ru-RU" sz="2400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 рамках закрытия</a:t>
            </a:r>
          </a:p>
          <a:p>
            <a:pPr algn="ctr"/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Года культурного наследия </a:t>
            </a:r>
          </a:p>
          <a:p>
            <a:pPr algn="ctr"/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народов России</a:t>
            </a:r>
          </a:p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211960" y="0"/>
            <a:ext cx="46085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Администрация </a:t>
            </a:r>
          </a:p>
          <a:p>
            <a:pPr algn="ctr"/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Ясненского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 algn="ct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городского округа</a:t>
            </a:r>
          </a:p>
        </p:txBody>
      </p:sp>
      <p:pic>
        <p:nvPicPr>
          <p:cNvPr id="7" name="Рисунок 6" descr="логотип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5937" y="1"/>
            <a:ext cx="1335449" cy="1110039"/>
          </a:xfrm>
          <a:prstGeom prst="rect">
            <a:avLst/>
          </a:prstGeom>
        </p:spPr>
      </p:pic>
      <p:pic>
        <p:nvPicPr>
          <p:cNvPr id="8" name="Рисунок 7" descr="бренд.jpg"/>
          <p:cNvPicPr>
            <a:picLocks noChangeAspect="1"/>
          </p:cNvPicPr>
          <p:nvPr/>
        </p:nvPicPr>
        <p:blipFill>
          <a:blip r:embed="rId4" cstate="print"/>
          <a:srcRect l="11765" t="19235" r="17647" b="22027"/>
          <a:stretch>
            <a:fillRect/>
          </a:stretch>
        </p:blipFill>
        <p:spPr>
          <a:xfrm>
            <a:off x="7812360" y="0"/>
            <a:ext cx="1331640" cy="102535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96752"/>
            <a:ext cx="5256584" cy="43204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4" name="Содержимое 3" descr="img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260647" y="1052736"/>
            <a:ext cx="7920881" cy="5805264"/>
          </a:xfrm>
        </p:spPr>
      </p:pic>
      <p:sp>
        <p:nvSpPr>
          <p:cNvPr id="7" name="Овал 6"/>
          <p:cNvSpPr/>
          <p:nvPr/>
        </p:nvSpPr>
        <p:spPr>
          <a:xfrm>
            <a:off x="539552" y="3068961"/>
            <a:ext cx="2808312" cy="28803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i="1" dirty="0">
              <a:latin typeface="Arial Black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3861049"/>
            <a:ext cx="266429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2 декабря</a:t>
            </a:r>
          </a:p>
          <a:p>
            <a:pPr algn="ctr"/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12.00</a:t>
            </a:r>
          </a:p>
          <a:p>
            <a:pPr algn="ctr"/>
            <a:r>
              <a:rPr lang="ru-RU" sz="2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ДК «Горняк»</a:t>
            </a:r>
            <a:endParaRPr lang="ru-RU" sz="2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07704" y="404665"/>
            <a:ext cx="576064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Администрация </a:t>
            </a:r>
          </a:p>
          <a:p>
            <a:pPr algn="ctr"/>
            <a:r>
              <a:rPr lang="ru-RU" sz="2000" b="1" dirty="0" err="1" smtClean="0">
                <a:solidFill>
                  <a:schemeClr val="tx2">
                    <a:lumMod val="75000"/>
                  </a:schemeClr>
                </a:solidFill>
              </a:rPr>
              <a:t>Ясненского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 городского округа</a:t>
            </a:r>
          </a:p>
          <a:p>
            <a:pPr algn="ct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364088" y="1340770"/>
            <a:ext cx="3384376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Уважаемые </a:t>
            </a:r>
            <a:r>
              <a:rPr lang="ru-RU" sz="2400" b="1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ясненцы</a:t>
            </a:r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!</a:t>
            </a:r>
          </a:p>
          <a:p>
            <a:pPr algn="ctr"/>
            <a:endParaRPr lang="ru-RU" sz="2400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Приглашаем вас на концертную программу</a:t>
            </a:r>
          </a:p>
          <a:p>
            <a:pPr algn="ctr"/>
            <a:r>
              <a:rPr lang="ru-RU" sz="32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«Праздник самых добрых слов»</a:t>
            </a:r>
          </a:p>
          <a:p>
            <a:pPr algn="ctr"/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 рамках </a:t>
            </a:r>
          </a:p>
          <a:p>
            <a:pPr algn="ctr"/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международного </a:t>
            </a:r>
          </a:p>
          <a:p>
            <a:pPr algn="ctr"/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Дня инвалидов</a:t>
            </a:r>
          </a:p>
          <a:p>
            <a:pPr algn="ctr"/>
            <a:endParaRPr lang="ru-RU" sz="2400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sz="2400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Вход свободный</a:t>
            </a:r>
            <a:endParaRPr lang="ru-RU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n-invalidov2019-akcia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95093ab2-55c1-56aa-a621-65a8b16998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179512" y="476673"/>
            <a:ext cx="6696744" cy="5040560"/>
          </a:xfrm>
          <a:prstGeom prst="roundRect">
            <a:avLst/>
          </a:prstGeom>
          <a:solidFill>
            <a:schemeClr val="accent1"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Уважаемые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близкие и родные граждан,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мобилизованных в Вооруженные Силы РФ</a:t>
            </a:r>
          </a:p>
          <a:p>
            <a:pPr algn="ctr"/>
            <a:endParaRPr lang="ru-RU" sz="24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Приглашаем Вас на праздничную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 концертную программу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«Единение на века»,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посвященную Дню народного Единства,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которая состоится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 3 ноября в 14.00 ч.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ДК «Горняк»</a:t>
            </a:r>
          </a:p>
          <a:p>
            <a:pPr algn="ctr"/>
            <a:endParaRPr lang="ru-RU" dirty="0" smtClean="0">
              <a:solidFill>
                <a:srgbClr val="FF0000"/>
              </a:solidFill>
            </a:endParaRPr>
          </a:p>
          <a:p>
            <a:pPr algn="ctr"/>
            <a:endParaRPr lang="ru-RU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ommunity-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Овал 3"/>
          <p:cNvSpPr/>
          <p:nvPr/>
        </p:nvSpPr>
        <p:spPr>
          <a:xfrm>
            <a:off x="395536" y="3212976"/>
            <a:ext cx="4370784" cy="3168352"/>
          </a:xfrm>
          <a:prstGeom prst="ellipse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39553" y="4293097"/>
            <a:ext cx="439248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День матери</a:t>
            </a:r>
            <a:endParaRPr lang="ru-RU" sz="4400" b="1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en-materi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716016" y="0"/>
            <a:ext cx="4427984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Уважаемые </a:t>
            </a:r>
            <a:r>
              <a:rPr lang="ru-RU" sz="1600" b="1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ясненцы</a:t>
            </a:r>
            <a:r>
              <a:rPr lang="ru-RU" sz="1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!</a:t>
            </a:r>
          </a:p>
          <a:p>
            <a:pPr algn="ctr"/>
            <a:endParaRPr lang="ru-RU" sz="1600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1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Приглашаем вас праздничные</a:t>
            </a:r>
          </a:p>
          <a:p>
            <a:pPr algn="ctr"/>
            <a:r>
              <a:rPr lang="ru-RU" sz="1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мероприятия, посвященные </a:t>
            </a:r>
          </a:p>
          <a:p>
            <a:pPr algn="ctr"/>
            <a:r>
              <a:rPr lang="ru-RU" sz="1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 Дню матери</a:t>
            </a:r>
          </a:p>
          <a:p>
            <a:pPr algn="ctr"/>
            <a:endParaRPr lang="ru-RU" sz="1600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1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25 ноября в 14.30 ч.</a:t>
            </a:r>
          </a:p>
          <a:p>
            <a:pPr algn="ctr"/>
            <a:r>
              <a:rPr lang="ru-RU" sz="1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ДК «Горняк»</a:t>
            </a:r>
          </a:p>
          <a:p>
            <a:pPr algn="ctr"/>
            <a:r>
              <a:rPr lang="ru-RU" sz="1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Праздничный концерт</a:t>
            </a:r>
          </a:p>
          <a:p>
            <a:pPr algn="ctr"/>
            <a:r>
              <a:rPr lang="ru-RU" sz="1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«Немеркнущий свет </a:t>
            </a:r>
          </a:p>
          <a:p>
            <a:pPr algn="ctr"/>
            <a:r>
              <a:rPr lang="ru-RU" sz="1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материнской любви»</a:t>
            </a:r>
          </a:p>
          <a:p>
            <a:pPr algn="ctr"/>
            <a:endParaRPr lang="ru-RU" sz="1600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1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26 ноября в 12.00 ч.</a:t>
            </a:r>
          </a:p>
          <a:p>
            <a:pPr algn="ctr"/>
            <a:r>
              <a:rPr lang="ru-RU" sz="1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Центральная библиотека</a:t>
            </a:r>
          </a:p>
          <a:p>
            <a:pPr algn="ctr"/>
            <a:r>
              <a:rPr lang="ru-RU" sz="1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Консультация косметолога </a:t>
            </a:r>
          </a:p>
          <a:p>
            <a:pPr algn="ctr"/>
            <a:r>
              <a:rPr lang="ru-RU" sz="1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«Красота в наших руках»</a:t>
            </a:r>
          </a:p>
          <a:p>
            <a:pPr algn="ctr"/>
            <a:r>
              <a:rPr lang="ru-RU" sz="1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(Альбина </a:t>
            </a:r>
            <a:r>
              <a:rPr lang="ru-RU" sz="1600" b="1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Пушвинцева</a:t>
            </a:r>
            <a:r>
              <a:rPr lang="ru-RU" sz="1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)</a:t>
            </a:r>
          </a:p>
          <a:p>
            <a:pPr algn="ctr"/>
            <a:r>
              <a:rPr lang="ru-RU" sz="1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Встреча с медицинскими работниками</a:t>
            </a:r>
          </a:p>
          <a:p>
            <a:pPr algn="ctr"/>
            <a:r>
              <a:rPr lang="ru-RU" sz="1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«Поговорите с доктором»</a:t>
            </a:r>
          </a:p>
          <a:p>
            <a:pPr algn="ctr"/>
            <a:endParaRPr lang="ru-RU" sz="1600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1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26 ноября в13.00 ч.</a:t>
            </a:r>
          </a:p>
          <a:p>
            <a:pPr algn="ctr"/>
            <a:r>
              <a:rPr lang="ru-RU" sz="1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Спорткомплекс «Асбест»</a:t>
            </a:r>
          </a:p>
          <a:p>
            <a:pPr algn="ctr"/>
            <a:r>
              <a:rPr lang="ru-RU" sz="1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Мастер класс по йоге</a:t>
            </a:r>
          </a:p>
          <a:p>
            <a:pPr algn="ctr"/>
            <a:r>
              <a:rPr lang="ru-RU" sz="1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«Мать и дитя»</a:t>
            </a:r>
          </a:p>
          <a:p>
            <a:pPr algn="ctr"/>
            <a:r>
              <a:rPr lang="ru-RU" sz="1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(Екатерина Семик)</a:t>
            </a:r>
          </a:p>
          <a:p>
            <a:pPr algn="ctr"/>
            <a:endParaRPr lang="ru-RU" sz="1600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9e463ca91edf6c1dc45c22887835212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2205131" y="3861049"/>
            <a:ext cx="4875184" cy="211457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 rot="20897351">
            <a:off x="1907503" y="4173028"/>
            <a:ext cx="511186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Празднование </a:t>
            </a:r>
          </a:p>
          <a:p>
            <a:pPr algn="ctr"/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Дня матери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ommunity-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Овал 3"/>
          <p:cNvSpPr/>
          <p:nvPr/>
        </p:nvSpPr>
        <p:spPr>
          <a:xfrm>
            <a:off x="0" y="548680"/>
            <a:ext cx="4499992" cy="5832648"/>
          </a:xfrm>
          <a:prstGeom prst="ellipse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79514" y="1484785"/>
            <a:ext cx="4104455" cy="44627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Уважаемые </a:t>
            </a:r>
            <a:r>
              <a:rPr lang="ru-RU" sz="2400" b="1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ясненцы</a:t>
            </a:r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!</a:t>
            </a:r>
          </a:p>
          <a:p>
            <a:pPr algn="ctr"/>
            <a:endParaRPr lang="ru-RU" sz="2400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Приглашаем вас на просмотр художественного фильма</a:t>
            </a:r>
          </a:p>
          <a:p>
            <a:pPr algn="ctr"/>
            <a:r>
              <a:rPr lang="ru-RU" sz="32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«Мамы»</a:t>
            </a:r>
          </a:p>
          <a:p>
            <a:pPr algn="ctr"/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в рамках месячника</a:t>
            </a:r>
          </a:p>
          <a:p>
            <a:pPr algn="ctr"/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ко Дню матери</a:t>
            </a:r>
          </a:p>
          <a:p>
            <a:pPr algn="ctr"/>
            <a:r>
              <a:rPr lang="ru-RU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11 ноября в 18.00 ч.</a:t>
            </a:r>
          </a:p>
          <a:p>
            <a:pPr algn="ctr"/>
            <a:r>
              <a:rPr lang="ru-RU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ДК «Горняк»</a:t>
            </a:r>
          </a:p>
          <a:p>
            <a:pPr algn="ctr"/>
            <a:endParaRPr lang="ru-RU" sz="2800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2400" b="1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Вход свободный</a:t>
            </a:r>
            <a:endParaRPr lang="ru-RU" sz="2400" b="1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36eb07fb-2a34-4950-9c68-e5e52abd864b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1"/>
            <a:ext cx="5292080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Уважаемые </a:t>
            </a:r>
            <a:r>
              <a:rPr lang="ru-RU" sz="2400" b="1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ясненцы</a:t>
            </a:r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!</a:t>
            </a:r>
          </a:p>
          <a:p>
            <a:pPr algn="ctr"/>
            <a:endParaRPr lang="ru-RU" sz="2400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Приглашаем вас на </a:t>
            </a:r>
          </a:p>
          <a:p>
            <a:pPr algn="ctr"/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мастер-класс</a:t>
            </a:r>
          </a:p>
          <a:p>
            <a:pPr algn="ctr"/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«Йога, как образ жизни»</a:t>
            </a:r>
          </a:p>
          <a:p>
            <a:pPr algn="ctr"/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в рамках месячника</a:t>
            </a:r>
          </a:p>
          <a:p>
            <a:pPr algn="ctr"/>
            <a:r>
              <a:rPr lang="ru-RU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ко Дню матери</a:t>
            </a:r>
          </a:p>
          <a:p>
            <a:pPr algn="ctr"/>
            <a:r>
              <a:rPr lang="ru-RU" sz="20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 программе:</a:t>
            </a:r>
          </a:p>
          <a:p>
            <a:pPr algn="ctr"/>
            <a:r>
              <a:rPr lang="ru-RU" sz="20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Теория и практика.</a:t>
            </a:r>
          </a:p>
          <a:p>
            <a:pPr algn="ctr"/>
            <a:r>
              <a:rPr lang="ru-RU" sz="20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Направленность занятия:</a:t>
            </a:r>
          </a:p>
          <a:p>
            <a:pPr algn="ctr"/>
            <a:r>
              <a:rPr lang="ru-RU" sz="20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Профилактика </a:t>
            </a:r>
            <a:r>
              <a:rPr lang="ru-RU" sz="2000" b="1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варикоза</a:t>
            </a:r>
            <a:r>
              <a:rPr lang="ru-RU" sz="20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</a:p>
          <a:p>
            <a:pPr algn="ctr"/>
            <a:r>
              <a:rPr lang="ru-RU" sz="20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и гармонизация тела и сознания.</a:t>
            </a:r>
          </a:p>
          <a:p>
            <a:pPr algn="ctr"/>
            <a:endParaRPr lang="ru-RU" sz="2000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20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Преподаватель йоги Екатерина Семик.</a:t>
            </a:r>
          </a:p>
          <a:p>
            <a:pPr algn="ctr"/>
            <a:r>
              <a:rPr lang="ru-RU" sz="16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(С собой иметь коврик для занятий)</a:t>
            </a:r>
          </a:p>
          <a:p>
            <a:pPr algn="ctr"/>
            <a:endParaRPr lang="ru-RU" sz="2000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Вход свободный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004048" y="188642"/>
            <a:ext cx="41399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12 ноября в 18.00 ч.</a:t>
            </a:r>
          </a:p>
          <a:p>
            <a:pPr algn="ctr"/>
            <a:r>
              <a:rPr lang="ru-RU" sz="28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ДК «Горняк»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евгения\Pictures\Фото для отчетов\город мастеров\ккккккккккк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1763688" y="836712"/>
            <a:ext cx="5544616" cy="4536504"/>
          </a:xfrm>
          <a:prstGeom prst="round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652120" y="1"/>
            <a:ext cx="34918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Площадь</a:t>
            </a:r>
          </a:p>
          <a:p>
            <a:pPr algn="ctr"/>
            <a:r>
              <a:rPr lang="ru-RU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к/т «Заря»</a:t>
            </a:r>
            <a:endParaRPr lang="ru-RU" sz="2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" y="0"/>
            <a:ext cx="2771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22 декабря</a:t>
            </a:r>
          </a:p>
          <a:p>
            <a:pPr algn="ctr"/>
            <a:r>
              <a:rPr lang="ru-RU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15.00 ч.</a:t>
            </a:r>
            <a:endParaRPr lang="ru-RU" sz="2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55776" y="0"/>
            <a:ext cx="3384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Администрация МО </a:t>
            </a:r>
            <a:r>
              <a:rPr lang="ru-RU" b="1" spc="50" dirty="0" err="1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Ясненский</a:t>
            </a:r>
            <a:r>
              <a:rPr lang="ru-RU" b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городской округ</a:t>
            </a:r>
            <a:endParaRPr lang="ru-RU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259632" y="1484785"/>
            <a:ext cx="6336704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  <a:latin typeface="Bahnschrift Condensed" pitchFamily="34" charset="0"/>
              </a:rPr>
              <a:t>Дорогие ребята!</a:t>
            </a:r>
          </a:p>
          <a:p>
            <a:pPr algn="ctr"/>
            <a:r>
              <a:rPr lang="ru-RU" sz="3600" b="1" cap="all" dirty="0" smtClean="0">
                <a:ln w="0"/>
                <a:solidFill>
                  <a:srgbClr val="213F21"/>
                </a:solidFill>
                <a:effectLst>
                  <a:reflection blurRad="12700" stA="50000" endPos="50000" dist="5000" dir="5400000" sy="-100000" rotWithShape="0"/>
                </a:effectLst>
                <a:latin typeface="Bahnschrift Condensed" pitchFamily="34" charset="0"/>
              </a:rPr>
              <a:t>Приглашаем вас на</a:t>
            </a:r>
          </a:p>
          <a:p>
            <a:pPr algn="ctr"/>
            <a:r>
              <a:rPr lang="ru-RU" sz="3600" b="1" cap="all" spc="0" dirty="0" smtClean="0">
                <a:ln w="0"/>
                <a:solidFill>
                  <a:srgbClr val="213F21"/>
                </a:solidFill>
                <a:effectLst>
                  <a:reflection blurRad="12700" stA="50000" endPos="50000" dist="5000" dir="5400000" sy="-100000" rotWithShape="0"/>
                </a:effectLst>
                <a:latin typeface="Bahnschrift Condensed" pitchFamily="34" charset="0"/>
              </a:rPr>
              <a:t>Открытие  городской Елки</a:t>
            </a:r>
          </a:p>
          <a:p>
            <a:pPr algn="ctr"/>
            <a:r>
              <a:rPr lang="ru-RU" sz="4800" b="1" cap="all" dirty="0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«Праздник к </a:t>
            </a:r>
          </a:p>
          <a:p>
            <a:pPr algn="ctr"/>
            <a:r>
              <a:rPr lang="ru-RU" sz="4800" b="1" cap="all" dirty="0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нам приходит»</a:t>
            </a:r>
            <a:endParaRPr lang="ru-RU" sz="4800" b="1" cap="all" spc="0" dirty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2409</TotalTime>
  <Words>515</Words>
  <Application>Microsoft Office PowerPoint</Application>
  <PresentationFormat>Экран (4:3)</PresentationFormat>
  <Paragraphs>207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евгения</dc:creator>
  <cp:lastModifiedBy>евгения</cp:lastModifiedBy>
  <cp:revision>223</cp:revision>
  <dcterms:created xsi:type="dcterms:W3CDTF">2022-11-01T04:17:37Z</dcterms:created>
  <dcterms:modified xsi:type="dcterms:W3CDTF">2023-02-02T06:02:41Z</dcterms:modified>
</cp:coreProperties>
</file>